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nando Mateluna" initials="FM" lastIdx="1" clrIdx="0">
    <p:extLst>
      <p:ext uri="{19B8F6BF-5375-455C-9EA6-DF929625EA0E}">
        <p15:presenceInfo xmlns:p15="http://schemas.microsoft.com/office/powerpoint/2012/main" userId="0be3792304c5c0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41CE-47E1-467B-A816-52A64ABEF602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A37F9-1C4D-43DA-9420-EBC56E9E515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470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A37F9-1C4D-43DA-9420-EBC56E9E5151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9013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ABCBA-BF85-D38F-748C-023C12AFB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C7895AF-E84F-4F09-990A-6E45509E5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2CDE645-B776-AB77-F6C0-D9DF248FF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2941B1-FC38-FBAC-FA2D-1D7EA1D6C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A37F9-1C4D-43DA-9420-EBC56E9E5151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790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A37F9-1C4D-43DA-9420-EBC56E9E5151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930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C029F-C4DF-6C32-83C6-D156286CD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D91814F-A371-1CEA-8CFC-2C192A43C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1598D81-B747-F80F-3FE9-584A90244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8E0817-420D-49DB-241A-5364836DD0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A37F9-1C4D-43DA-9420-EBC56E9E5151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255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D529A-E8C8-C90B-9C1A-2DF5B3BD1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AD0EBCB-8E49-11D7-EE49-C3773863B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EB56C98-3C7F-7352-6FF0-E849A83F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66AB0F-426C-7EF8-1220-14448D4A6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A37F9-1C4D-43DA-9420-EBC56E9E5151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031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CE639-7455-35F2-0A14-C09D002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89726D-1AF2-6E67-9744-15D910F69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CD7371-DB4B-31AE-1DB0-EF5A56AE9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223C05-41A7-DEEF-8960-32B14CFFB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A37F9-1C4D-43DA-9420-EBC56E9E5151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936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90CED-808F-9BA5-A1E3-9F62844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C1C5DE-31CB-E6C4-27C8-7DE7B7A65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1EC66B0-4F8C-9BB9-F111-C3B4E575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3E487C-911E-B031-A215-F9D3991C6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A37F9-1C4D-43DA-9420-EBC56E9E5151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1009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67453-1DE9-AA1A-E4EE-B3C1A4A2B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4B0D43E-1EC7-B212-70CF-42C6DE05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E8AFF27-C7E8-BEB8-163C-5D8EB6FBA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011B41-9D04-8B9B-ED11-226AF1F68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A37F9-1C4D-43DA-9420-EBC56E9E5151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3453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D4F29-069F-E42B-DDF1-38607DC96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070071F-9C26-745F-C524-C4B56DD6D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3877E2-5DCD-74C8-27CD-A79BB7EBE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77E153-C587-C964-4F3E-FF2FE3638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A37F9-1C4D-43DA-9420-EBC56E9E5151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30934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55E48-8FCD-77BE-9128-DAAAAF550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0AFC13-DFB3-2E9E-AB4B-FBB420BEA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2C254CA-446D-0FB4-5D3A-5131541AE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B0F941-2B9B-3277-6FE8-2435B363A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A37F9-1C4D-43DA-9420-EBC56E9E5151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332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018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2298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56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9601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4593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8752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100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1112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162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924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01700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451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661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308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0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045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510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C1256-B663-4BD9-9C06-EE3D9F43987C}" type="datetimeFigureOut">
              <a:rPr lang="es-CL" smtClean="0"/>
              <a:t>03-06-2024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1CF94-9F69-44BF-BE78-41088B1E1A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8074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D1C9B-20C7-685C-9411-2D6F12A47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039" y="3778738"/>
            <a:ext cx="8144134" cy="1373070"/>
          </a:xfrm>
        </p:spPr>
        <p:txBody>
          <a:bodyPr/>
          <a:lstStyle/>
          <a:p>
            <a:r>
              <a:rPr lang="es-CL" dirty="0">
                <a:latin typeface="Arial Black" panose="020B0A04020102020204" pitchFamily="34" charset="0"/>
              </a:rPr>
              <a:t>Manual de usuario </a:t>
            </a:r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RETRO MASTER</a:t>
            </a:r>
            <a:b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portal steamer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DAB41-9D78-5219-65EC-B91DA0EF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08" y="2617237"/>
            <a:ext cx="1623525" cy="16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4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A9354-7448-AF6E-DD91-BBDA46F5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58385-4F65-A93F-64D1-44AC4437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Login / Perfil  : Agregar Novedad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CA0DD31-2F6A-456F-EDCA-110C87BA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9" y="2229116"/>
            <a:ext cx="7718368" cy="40730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55D2271-E996-F8D0-068B-1078AD58123D}"/>
              </a:ext>
            </a:extLst>
          </p:cNvPr>
          <p:cNvSpPr txBox="1"/>
          <p:nvPr/>
        </p:nvSpPr>
        <p:spPr>
          <a:xfrm>
            <a:off x="8355106" y="2229116"/>
            <a:ext cx="287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Aquí están las 3 opciones</a:t>
            </a:r>
          </a:p>
        </p:txBody>
      </p:sp>
    </p:spTree>
    <p:extLst>
      <p:ext uri="{BB962C8B-B14F-4D97-AF65-F5344CB8AC3E}">
        <p14:creationId xmlns:p14="http://schemas.microsoft.com/office/powerpoint/2010/main" val="371045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B09D-B1D8-AC72-D2EF-5528031D5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ED603-CE03-BEF9-4E33-A0BD27D1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Login / Perfil  : Agregar video </a:t>
            </a:r>
            <a:r>
              <a:rPr lang="es-CL" dirty="0">
                <a:highlight>
                  <a:srgbClr val="FF0000"/>
                </a:highlight>
              </a:rPr>
              <a:t>YOUTUBE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4A09D5-8818-D668-CF69-36A72C02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5" y="1834166"/>
            <a:ext cx="8314321" cy="4760259"/>
          </a:xfrm>
          <a:prstGeom prst="rect">
            <a:avLst/>
          </a:prstGeom>
        </p:spPr>
      </p:pic>
      <p:sp>
        <p:nvSpPr>
          <p:cNvPr id="7" name="Globo: flecha hacia arriba 6">
            <a:extLst>
              <a:ext uri="{FF2B5EF4-FFF2-40B4-BE49-F238E27FC236}">
                <a16:creationId xmlns:a16="http://schemas.microsoft.com/office/drawing/2014/main" id="{B1796C5F-FFA3-C336-BD45-468437BD02A5}"/>
              </a:ext>
            </a:extLst>
          </p:cNvPr>
          <p:cNvSpPr/>
          <p:nvPr/>
        </p:nvSpPr>
        <p:spPr>
          <a:xfrm>
            <a:off x="797859" y="3809999"/>
            <a:ext cx="3048000" cy="2067249"/>
          </a:xfrm>
          <a:prstGeom prst="upArrowCallout">
            <a:avLst>
              <a:gd name="adj1" fmla="val 9389"/>
              <a:gd name="adj2" fmla="val 15460"/>
              <a:gd name="adj3" fmla="val 15460"/>
              <a:gd name="adj4" fmla="val 6497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Acá todos los atributos referente al video</a:t>
            </a:r>
          </a:p>
        </p:txBody>
      </p:sp>
      <p:sp>
        <p:nvSpPr>
          <p:cNvPr id="10" name="Globo: flecha hacia arriba 9">
            <a:extLst>
              <a:ext uri="{FF2B5EF4-FFF2-40B4-BE49-F238E27FC236}">
                <a16:creationId xmlns:a16="http://schemas.microsoft.com/office/drawing/2014/main" id="{09E3CE1F-31E7-349F-A920-E3EB09F541EA}"/>
              </a:ext>
            </a:extLst>
          </p:cNvPr>
          <p:cNvSpPr/>
          <p:nvPr/>
        </p:nvSpPr>
        <p:spPr>
          <a:xfrm rot="16200000">
            <a:off x="8486765" y="2582852"/>
            <a:ext cx="3048000" cy="3759545"/>
          </a:xfrm>
          <a:prstGeom prst="upArrowCallout">
            <a:avLst>
              <a:gd name="adj1" fmla="val 9389"/>
              <a:gd name="adj2" fmla="val 15460"/>
              <a:gd name="adj3" fmla="val 15460"/>
              <a:gd name="adj4" fmla="val 6950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41ACC2A-3ACF-0C38-BC8D-E94A5466AADD}"/>
              </a:ext>
            </a:extLst>
          </p:cNvPr>
          <p:cNvSpPr txBox="1"/>
          <p:nvPr/>
        </p:nvSpPr>
        <p:spPr>
          <a:xfrm>
            <a:off x="9430871" y="3532094"/>
            <a:ext cx="259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Aquí aparece como quedaría el video, cuando no hay nada cargado se ve </a:t>
            </a:r>
            <a:r>
              <a:rPr lang="es-CL" dirty="0" err="1"/>
              <a:t>asi</a:t>
            </a:r>
            <a:r>
              <a:rPr lang="es-CL" dirty="0"/>
              <a:t>.. El botón </a:t>
            </a:r>
            <a:r>
              <a:rPr lang="es-CL" b="1" dirty="0">
                <a:solidFill>
                  <a:schemeClr val="bg1"/>
                </a:solidFill>
                <a:highlight>
                  <a:srgbClr val="00FF00"/>
                </a:highlight>
              </a:rPr>
              <a:t>publicar novedad </a:t>
            </a:r>
            <a:r>
              <a:rPr lang="es-CL" dirty="0"/>
              <a:t>agrega el video al portal</a:t>
            </a:r>
          </a:p>
        </p:txBody>
      </p:sp>
    </p:spTree>
    <p:extLst>
      <p:ext uri="{BB962C8B-B14F-4D97-AF65-F5344CB8AC3E}">
        <p14:creationId xmlns:p14="http://schemas.microsoft.com/office/powerpoint/2010/main" val="379342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7D97D-C2BA-13AE-B681-A880B0B8E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6633F-7DF1-969C-8900-502A4156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Login / Perfil  : Agregar </a:t>
            </a:r>
            <a:r>
              <a:rPr lang="es-CL" dirty="0">
                <a:solidFill>
                  <a:schemeClr val="bg1"/>
                </a:solidFill>
                <a:highlight>
                  <a:srgbClr val="00FF00"/>
                </a:highlight>
              </a:rPr>
              <a:t>TRUCO o TIPS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77696C-323E-E61C-0C2D-46505E6F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3" y="2105982"/>
            <a:ext cx="8794376" cy="4402015"/>
          </a:xfrm>
          <a:prstGeom prst="rect">
            <a:avLst/>
          </a:prstGeom>
        </p:spPr>
      </p:pic>
      <p:sp>
        <p:nvSpPr>
          <p:cNvPr id="8" name="Globo: flecha izquierda 7">
            <a:extLst>
              <a:ext uri="{FF2B5EF4-FFF2-40B4-BE49-F238E27FC236}">
                <a16:creationId xmlns:a16="http://schemas.microsoft.com/office/drawing/2014/main" id="{05EE7E88-0816-48CD-BEA1-DA1BDF76A420}"/>
              </a:ext>
            </a:extLst>
          </p:cNvPr>
          <p:cNvSpPr/>
          <p:nvPr/>
        </p:nvSpPr>
        <p:spPr>
          <a:xfrm>
            <a:off x="7575177" y="4034118"/>
            <a:ext cx="3478305" cy="2277036"/>
          </a:xfrm>
          <a:prstGeom prst="leftArrow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Previsualización de tu tips</a:t>
            </a:r>
          </a:p>
          <a:p>
            <a:pPr algn="ctr"/>
            <a:r>
              <a:rPr lang="es-CL" dirty="0"/>
              <a:t>Y para finalizar </a:t>
            </a:r>
          </a:p>
          <a:p>
            <a:pPr algn="ctr"/>
            <a:r>
              <a:rPr lang="es-CL" dirty="0">
                <a:solidFill>
                  <a:schemeClr val="bg1"/>
                </a:solidFill>
                <a:highlight>
                  <a:srgbClr val="00FF00"/>
                </a:highlight>
              </a:rPr>
              <a:t>Publicar Novedad</a:t>
            </a:r>
          </a:p>
        </p:txBody>
      </p:sp>
      <p:sp>
        <p:nvSpPr>
          <p:cNvPr id="5" name="Globo: flecha hacia arriba 4">
            <a:extLst>
              <a:ext uri="{FF2B5EF4-FFF2-40B4-BE49-F238E27FC236}">
                <a16:creationId xmlns:a16="http://schemas.microsoft.com/office/drawing/2014/main" id="{2DCD38D9-3E30-598F-E041-DAE5A666B11E}"/>
              </a:ext>
            </a:extLst>
          </p:cNvPr>
          <p:cNvSpPr/>
          <p:nvPr/>
        </p:nvSpPr>
        <p:spPr>
          <a:xfrm>
            <a:off x="1248262" y="5495170"/>
            <a:ext cx="2312894" cy="1219201"/>
          </a:xfrm>
          <a:prstGeom prst="upArrowCallout">
            <a:avLst>
              <a:gd name="adj1" fmla="val 9389"/>
              <a:gd name="adj2" fmla="val 15460"/>
              <a:gd name="adj3" fmla="val 15460"/>
              <a:gd name="adj4" fmla="val 6497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Acá escribes tu tips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ED0C903-A98B-2684-2904-A3C7EC68F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831" y="5638799"/>
            <a:ext cx="3215004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6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A18FA-BBED-0F58-1914-CE6E6DDDF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6462A-7D6F-FB20-A35F-1C0CAAC03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Login / Perfil  : Agregar </a:t>
            </a:r>
            <a:r>
              <a:rPr lang="es-CL" dirty="0">
                <a:solidFill>
                  <a:schemeClr val="bg1"/>
                </a:solidFill>
                <a:highlight>
                  <a:srgbClr val="FFFF00"/>
                </a:highlight>
              </a:rPr>
              <a:t>RECOMENDACION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3D53CE-6706-14B3-D301-D66018E23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3" y="1899562"/>
            <a:ext cx="8281293" cy="4546062"/>
          </a:xfrm>
          <a:prstGeom prst="rect">
            <a:avLst/>
          </a:prstGeom>
        </p:spPr>
      </p:pic>
      <p:sp>
        <p:nvSpPr>
          <p:cNvPr id="8" name="Globo: flecha izquierda 7">
            <a:extLst>
              <a:ext uri="{FF2B5EF4-FFF2-40B4-BE49-F238E27FC236}">
                <a16:creationId xmlns:a16="http://schemas.microsoft.com/office/drawing/2014/main" id="{F63B75A6-421F-3634-60AE-F822947C2B65}"/>
              </a:ext>
            </a:extLst>
          </p:cNvPr>
          <p:cNvSpPr/>
          <p:nvPr/>
        </p:nvSpPr>
        <p:spPr>
          <a:xfrm>
            <a:off x="7593454" y="3097209"/>
            <a:ext cx="3478305" cy="2277036"/>
          </a:xfrm>
          <a:prstGeom prst="leftArrow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Previsualización de tu tips</a:t>
            </a:r>
          </a:p>
          <a:p>
            <a:pPr algn="ctr"/>
            <a:r>
              <a:rPr lang="es-CL" dirty="0"/>
              <a:t>Y para finalizar </a:t>
            </a:r>
          </a:p>
          <a:p>
            <a:pPr algn="ctr"/>
            <a:r>
              <a:rPr lang="es-CL" dirty="0">
                <a:solidFill>
                  <a:schemeClr val="bg1"/>
                </a:solidFill>
                <a:highlight>
                  <a:srgbClr val="00FF00"/>
                </a:highlight>
              </a:rPr>
              <a:t>Publicar Novedad</a:t>
            </a:r>
          </a:p>
        </p:txBody>
      </p:sp>
      <p:sp>
        <p:nvSpPr>
          <p:cNvPr id="5" name="Globo: flecha hacia arriba 4">
            <a:extLst>
              <a:ext uri="{FF2B5EF4-FFF2-40B4-BE49-F238E27FC236}">
                <a16:creationId xmlns:a16="http://schemas.microsoft.com/office/drawing/2014/main" id="{AB3E1281-1ED5-8674-15B1-B38BFEE7C453}"/>
              </a:ext>
            </a:extLst>
          </p:cNvPr>
          <p:cNvSpPr/>
          <p:nvPr/>
        </p:nvSpPr>
        <p:spPr>
          <a:xfrm>
            <a:off x="1120241" y="4670417"/>
            <a:ext cx="3180302" cy="1990360"/>
          </a:xfrm>
          <a:prstGeom prst="upArrowCallout">
            <a:avLst>
              <a:gd name="adj1" fmla="val 9389"/>
              <a:gd name="adj2" fmla="val 15460"/>
              <a:gd name="adj3" fmla="val 15460"/>
              <a:gd name="adj4" fmla="val 6497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Aquí colocas la </a:t>
            </a:r>
            <a:r>
              <a:rPr lang="es-CL" dirty="0" err="1"/>
              <a:t>url</a:t>
            </a:r>
            <a:r>
              <a:rPr lang="es-CL" dirty="0"/>
              <a:t> a recomendar y un texto que haga referencia para saber de que se trata</a:t>
            </a:r>
          </a:p>
        </p:txBody>
      </p:sp>
    </p:spTree>
    <p:extLst>
      <p:ext uri="{BB962C8B-B14F-4D97-AF65-F5344CB8AC3E}">
        <p14:creationId xmlns:p14="http://schemas.microsoft.com/office/powerpoint/2010/main" val="1962714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7D42A-2B1C-D920-0CA6-2E5D9F693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Si llegaste hasta aquí y quieres formar parte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4FBD15-C3C0-92D3-53B2-551A0B21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69" y="2179762"/>
            <a:ext cx="8610776" cy="4360998"/>
          </a:xfrm>
          <a:prstGeom prst="rect">
            <a:avLst/>
          </a:prstGeom>
        </p:spPr>
      </p:pic>
      <p:sp>
        <p:nvSpPr>
          <p:cNvPr id="5" name="Explosión: 14 puntos 4">
            <a:extLst>
              <a:ext uri="{FF2B5EF4-FFF2-40B4-BE49-F238E27FC236}">
                <a16:creationId xmlns:a16="http://schemas.microsoft.com/office/drawing/2014/main" id="{901144FE-BE75-062C-FD5B-B267DB569066}"/>
              </a:ext>
            </a:extLst>
          </p:cNvPr>
          <p:cNvSpPr/>
          <p:nvPr/>
        </p:nvSpPr>
        <p:spPr>
          <a:xfrm rot="20422779">
            <a:off x="7240555" y="3137070"/>
            <a:ext cx="4273420" cy="2766527"/>
          </a:xfrm>
          <a:prstGeom prst="irregularSeal2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Pide una frase de recomendación a la comunidad!</a:t>
            </a:r>
          </a:p>
        </p:txBody>
      </p:sp>
    </p:spTree>
    <p:extLst>
      <p:ext uri="{BB962C8B-B14F-4D97-AF65-F5344CB8AC3E}">
        <p14:creationId xmlns:p14="http://schemas.microsoft.com/office/powerpoint/2010/main" val="226321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B0426-C16C-DA13-44A5-84A28014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Buscador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838D4-B865-9AE6-54D4-5E6E9584A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146039"/>
            <a:ext cx="7433830" cy="43200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6983564-9FE0-3B7A-358D-11BE059D5DDD}"/>
              </a:ext>
            </a:extLst>
          </p:cNvPr>
          <p:cNvSpPr txBox="1"/>
          <p:nvPr/>
        </p:nvSpPr>
        <p:spPr>
          <a:xfrm>
            <a:off x="8042987" y="2146039"/>
            <a:ext cx="3153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El buscador trae todo el contenido ingresado por la comunidad, este puede ser un video de YouTube, un tips o sitio recomendado.</a:t>
            </a:r>
          </a:p>
        </p:txBody>
      </p:sp>
    </p:spTree>
    <p:extLst>
      <p:ext uri="{BB962C8B-B14F-4D97-AF65-F5344CB8AC3E}">
        <p14:creationId xmlns:p14="http://schemas.microsoft.com/office/powerpoint/2010/main" val="149688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FD39-C9F3-E893-12F4-4BD32BDCF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3607E-4595-C480-21C3-58A4760D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Buscador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43D1A6-7B63-6A1A-532A-0F1DF7AC55E2}"/>
              </a:ext>
            </a:extLst>
          </p:cNvPr>
          <p:cNvSpPr txBox="1"/>
          <p:nvPr/>
        </p:nvSpPr>
        <p:spPr>
          <a:xfrm>
            <a:off x="8042987" y="2146039"/>
            <a:ext cx="3153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Por ejemplo aquí se busco por “MEGAMAN” y el resultado arrojo un video de </a:t>
            </a:r>
            <a:r>
              <a:rPr lang="es-CL" dirty="0" err="1"/>
              <a:t>youtube</a:t>
            </a:r>
            <a:r>
              <a:rPr lang="es-CL" dirty="0"/>
              <a:t> del canal de </a:t>
            </a:r>
            <a:r>
              <a:rPr lang="es-CL" dirty="0" err="1"/>
              <a:t>DoctorRetroTV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E3BB37-BDE9-420E-CF16-6796162C5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46039"/>
            <a:ext cx="6795916" cy="43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6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8DB9A-A331-A832-0909-EA6A97D5D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4002-8054-C7E1-AF62-21037E05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Novedades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453CB9-6973-3128-28D8-8360A9843876}"/>
              </a:ext>
            </a:extLst>
          </p:cNvPr>
          <p:cNvSpPr txBox="1"/>
          <p:nvPr/>
        </p:nvSpPr>
        <p:spPr>
          <a:xfrm>
            <a:off x="8042987" y="2146039"/>
            <a:ext cx="3153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Novedades tiene el listado ordenado por fecha, de todo el contenido del sitio.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1BF5A2-416E-768A-4688-57CC0F4B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" y="2018685"/>
            <a:ext cx="7346537" cy="41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7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ED6F-F62B-38FD-194A-D93CCA645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991B9-1DDF-A077-D14F-045855A5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Comunidad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29B3C9-9CDC-5371-59A5-385DE9D9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02" y="2146039"/>
            <a:ext cx="9215535" cy="4677671"/>
          </a:xfrm>
          <a:prstGeom prst="rect">
            <a:avLst/>
          </a:prstGeom>
        </p:spPr>
      </p:pic>
      <p:sp>
        <p:nvSpPr>
          <p:cNvPr id="9" name="Globo: flecha izquierda 8">
            <a:extLst>
              <a:ext uri="{FF2B5EF4-FFF2-40B4-BE49-F238E27FC236}">
                <a16:creationId xmlns:a16="http://schemas.microsoft.com/office/drawing/2014/main" id="{54803367-F620-9AF6-BC72-CA8A967724E8}"/>
              </a:ext>
            </a:extLst>
          </p:cNvPr>
          <p:cNvSpPr/>
          <p:nvPr/>
        </p:nvSpPr>
        <p:spPr>
          <a:xfrm>
            <a:off x="7613780" y="2923033"/>
            <a:ext cx="3741575" cy="3181739"/>
          </a:xfrm>
          <a:prstGeom prst="leftArrow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Acá encontraríamos el listado de todos los Miembros de la comunidad, si se selecciona uno es posible ver su perfil y su contenido</a:t>
            </a:r>
          </a:p>
        </p:txBody>
      </p:sp>
    </p:spTree>
    <p:extLst>
      <p:ext uri="{BB962C8B-B14F-4D97-AF65-F5344CB8AC3E}">
        <p14:creationId xmlns:p14="http://schemas.microsoft.com/office/powerpoint/2010/main" val="249678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EE5BB-1852-7CF0-FE81-0D89DCC42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928FD-82E4-616D-F8D4-C374B2CD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Comunidad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72E814-4202-99AC-DDF6-9876C825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052734"/>
            <a:ext cx="6688140" cy="4398786"/>
          </a:xfrm>
          <a:prstGeom prst="rect">
            <a:avLst/>
          </a:prstGeom>
        </p:spPr>
      </p:pic>
      <p:sp>
        <p:nvSpPr>
          <p:cNvPr id="9" name="Globo: flecha izquierda 8">
            <a:extLst>
              <a:ext uri="{FF2B5EF4-FFF2-40B4-BE49-F238E27FC236}">
                <a16:creationId xmlns:a16="http://schemas.microsoft.com/office/drawing/2014/main" id="{AEEA9E48-E86B-0343-E0B0-467DD57B2CE6}"/>
              </a:ext>
            </a:extLst>
          </p:cNvPr>
          <p:cNvSpPr/>
          <p:nvPr/>
        </p:nvSpPr>
        <p:spPr>
          <a:xfrm>
            <a:off x="6718041" y="2493824"/>
            <a:ext cx="3741575" cy="3181739"/>
          </a:xfrm>
          <a:prstGeom prst="leftArrow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Por ejemplo si seleccionado Oraculo2</a:t>
            </a:r>
          </a:p>
          <a:p>
            <a:pPr algn="ctr"/>
            <a:r>
              <a:rPr lang="es-CL" dirty="0"/>
              <a:t>Veríamos esto!</a:t>
            </a:r>
          </a:p>
          <a:p>
            <a:pPr algn="ctr"/>
            <a:r>
              <a:rPr lang="es-CL" dirty="0"/>
              <a:t>Un Mensaje y sus redes </a:t>
            </a:r>
            <a:r>
              <a:rPr lang="es-CL" dirty="0" err="1"/>
              <a:t>sociale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613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AA89F-F112-1AD6-77DC-9E84935B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466E0-43F5-E90D-9D2B-F31CA6B6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Login / Perfil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7BCAFC-B27C-BD72-D322-02A93A49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0" y="2142296"/>
            <a:ext cx="7501358" cy="3838626"/>
          </a:xfrm>
          <a:prstGeom prst="rect">
            <a:avLst/>
          </a:prstGeom>
        </p:spPr>
      </p:pic>
      <p:sp>
        <p:nvSpPr>
          <p:cNvPr id="8" name="Globo: flecha izquierda 7">
            <a:extLst>
              <a:ext uri="{FF2B5EF4-FFF2-40B4-BE49-F238E27FC236}">
                <a16:creationId xmlns:a16="http://schemas.microsoft.com/office/drawing/2014/main" id="{1679D9A3-039D-7088-C3DB-21FE55B48325}"/>
              </a:ext>
            </a:extLst>
          </p:cNvPr>
          <p:cNvSpPr/>
          <p:nvPr/>
        </p:nvSpPr>
        <p:spPr>
          <a:xfrm>
            <a:off x="4142792" y="1989972"/>
            <a:ext cx="6316824" cy="3181739"/>
          </a:xfrm>
          <a:prstGeom prst="leftArrowCallout">
            <a:avLst>
              <a:gd name="adj1" fmla="val 10924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Como podemos ver hay 2 botones</a:t>
            </a:r>
          </a:p>
          <a:p>
            <a:pPr algn="ctr"/>
            <a:r>
              <a:rPr lang="es-CL" dirty="0"/>
              <a:t>El </a:t>
            </a:r>
            <a:r>
              <a:rPr lang="es-CL" b="1" dirty="0">
                <a:solidFill>
                  <a:schemeClr val="tx2">
                    <a:lumMod val="10000"/>
                  </a:schemeClr>
                </a:solidFill>
              </a:rPr>
              <a:t>continue</a:t>
            </a:r>
            <a:r>
              <a:rPr lang="es-CL" dirty="0"/>
              <a:t>.. Es cuando tienes tus credenciales y puedes iniciar sesión.</a:t>
            </a:r>
          </a:p>
          <a:p>
            <a:pPr algn="ctr"/>
            <a:r>
              <a:rPr lang="es-CL" dirty="0"/>
              <a:t>Y el botón de </a:t>
            </a:r>
            <a:r>
              <a:rPr lang="es-CL" b="1" dirty="0">
                <a:solidFill>
                  <a:schemeClr val="tx2">
                    <a:lumMod val="10000"/>
                  </a:schemeClr>
                </a:solidFill>
              </a:rPr>
              <a:t>New player</a:t>
            </a:r>
            <a:r>
              <a:rPr lang="es-CL" dirty="0"/>
              <a:t>, es para los miembros invitados a formar parte de la comunidad</a:t>
            </a:r>
          </a:p>
        </p:txBody>
      </p:sp>
    </p:spTree>
    <p:extLst>
      <p:ext uri="{BB962C8B-B14F-4D97-AF65-F5344CB8AC3E}">
        <p14:creationId xmlns:p14="http://schemas.microsoft.com/office/powerpoint/2010/main" val="311573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290AB-4768-0ED3-4D65-1F1DB37A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1A262-1F45-E64B-F6C6-F1F479DE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Login / Perfil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1C21A0-4254-9FC5-E330-53F65A86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4" y="1530220"/>
            <a:ext cx="9574190" cy="5046860"/>
          </a:xfrm>
          <a:prstGeom prst="rect">
            <a:avLst/>
          </a:prstGeom>
        </p:spPr>
      </p:pic>
      <p:sp>
        <p:nvSpPr>
          <p:cNvPr id="9" name="Globo: flecha izquierda 8">
            <a:extLst>
              <a:ext uri="{FF2B5EF4-FFF2-40B4-BE49-F238E27FC236}">
                <a16:creationId xmlns:a16="http://schemas.microsoft.com/office/drawing/2014/main" id="{DFAB0A0D-E1FB-0C9F-A3A7-37849E3399B9}"/>
              </a:ext>
            </a:extLst>
          </p:cNvPr>
          <p:cNvSpPr/>
          <p:nvPr/>
        </p:nvSpPr>
        <p:spPr>
          <a:xfrm>
            <a:off x="8210937" y="3070911"/>
            <a:ext cx="3610947" cy="2880607"/>
          </a:xfrm>
          <a:prstGeom prst="leftArrowCallout">
            <a:avLst>
              <a:gd name="adj1" fmla="val 12220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Acá puedes colocar tus redes sociales y tu correo</a:t>
            </a:r>
          </a:p>
        </p:txBody>
      </p:sp>
      <p:sp>
        <p:nvSpPr>
          <p:cNvPr id="10" name="Globo: flecha hacia abajo 9">
            <a:extLst>
              <a:ext uri="{FF2B5EF4-FFF2-40B4-BE49-F238E27FC236}">
                <a16:creationId xmlns:a16="http://schemas.microsoft.com/office/drawing/2014/main" id="{5A521E02-6FBC-60FE-5E2D-39C076557A62}"/>
              </a:ext>
            </a:extLst>
          </p:cNvPr>
          <p:cNvSpPr/>
          <p:nvPr/>
        </p:nvSpPr>
        <p:spPr>
          <a:xfrm>
            <a:off x="1567542" y="2024743"/>
            <a:ext cx="4441372" cy="1716832"/>
          </a:xfrm>
          <a:prstGeom prst="downArrowCallout">
            <a:avLst>
              <a:gd name="adj1" fmla="val 5095"/>
              <a:gd name="adj2" fmla="val 13044"/>
              <a:gd name="adj3" fmla="val 13043"/>
              <a:gd name="adj4" fmla="val 4160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/>
              <a:t>La frase es un código de invitación secreto para poder invitar a ser parte de la comunidad</a:t>
            </a:r>
          </a:p>
        </p:txBody>
      </p:sp>
    </p:spTree>
    <p:extLst>
      <p:ext uri="{BB962C8B-B14F-4D97-AF65-F5344CB8AC3E}">
        <p14:creationId xmlns:p14="http://schemas.microsoft.com/office/powerpoint/2010/main" val="329115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A8164-E17C-F4E7-E5F1-F820DD796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5A463-85BB-F20B-FBF5-B00CAFD4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Login / Perfil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B6114B-75CC-C8A1-89D9-C1F677CB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74" y="2137747"/>
            <a:ext cx="6058746" cy="77163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0E6A72F-6DD0-BB47-0EC8-478DAFDC02AA}"/>
              </a:ext>
            </a:extLst>
          </p:cNvPr>
          <p:cNvSpPr txBox="1"/>
          <p:nvPr/>
        </p:nvSpPr>
        <p:spPr>
          <a:xfrm>
            <a:off x="394447" y="3281082"/>
            <a:ext cx="8857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Una vez iniciada la sesión tienes dos opciones que te aparecerán en el sitio</a:t>
            </a:r>
          </a:p>
          <a:p>
            <a:endParaRPr lang="es-CL" b="1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s-CL" b="1" dirty="0">
                <a:solidFill>
                  <a:schemeClr val="tx2">
                    <a:lumMod val="10000"/>
                  </a:schemeClr>
                </a:solidFill>
              </a:rPr>
              <a:t>Agregar Novedad</a:t>
            </a:r>
            <a:r>
              <a:rPr lang="es-CL" b="1" dirty="0"/>
              <a:t>: </a:t>
            </a:r>
            <a:r>
              <a:rPr lang="es-CL" dirty="0"/>
              <a:t>Es agregar contenido referente a tu canal o a tus conocimientos</a:t>
            </a:r>
            <a:br>
              <a:rPr lang="es-CL" dirty="0"/>
            </a:br>
            <a:endParaRPr lang="es-CL" dirty="0"/>
          </a:p>
          <a:p>
            <a:r>
              <a:rPr lang="es-CL" b="1" dirty="0">
                <a:solidFill>
                  <a:schemeClr val="tx2">
                    <a:lumMod val="10000"/>
                  </a:schemeClr>
                </a:solidFill>
              </a:rPr>
              <a:t>Agregar Evento</a:t>
            </a:r>
            <a:r>
              <a:rPr lang="es-CL" dirty="0"/>
              <a:t>: Puedes notificar a la comunidad que en los próximos </a:t>
            </a:r>
            <a:r>
              <a:rPr lang="es-CL" dirty="0" err="1"/>
              <a:t>dias</a:t>
            </a:r>
            <a:r>
              <a:rPr lang="es-CL" dirty="0"/>
              <a:t> harás un en vivo de </a:t>
            </a:r>
            <a:r>
              <a:rPr lang="es-CL" dirty="0" err="1"/>
              <a:t>youtube</a:t>
            </a:r>
            <a:r>
              <a:rPr lang="es-CL" dirty="0"/>
              <a:t> para que estemos atentos.</a:t>
            </a:r>
          </a:p>
        </p:txBody>
      </p:sp>
    </p:spTree>
    <p:extLst>
      <p:ext uri="{BB962C8B-B14F-4D97-AF65-F5344CB8AC3E}">
        <p14:creationId xmlns:p14="http://schemas.microsoft.com/office/powerpoint/2010/main" val="2381384776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51</TotalTime>
  <Words>369</Words>
  <Application>Microsoft Office PowerPoint</Application>
  <PresentationFormat>Panorámica</PresentationFormat>
  <Paragraphs>52</Paragraphs>
  <Slides>14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Trebuchet MS</vt:lpstr>
      <vt:lpstr>Berlín</vt:lpstr>
      <vt:lpstr>Manual de usuario RETRO MASTER  portal steamer</vt:lpstr>
      <vt:lpstr>Buscador</vt:lpstr>
      <vt:lpstr>Buscador</vt:lpstr>
      <vt:lpstr>Novedades</vt:lpstr>
      <vt:lpstr>Comunidad</vt:lpstr>
      <vt:lpstr>Comunidad</vt:lpstr>
      <vt:lpstr>Login / Perfil</vt:lpstr>
      <vt:lpstr>Login / Perfil</vt:lpstr>
      <vt:lpstr>Login / Perfil</vt:lpstr>
      <vt:lpstr>Login / Perfil  : Agregar Novedad</vt:lpstr>
      <vt:lpstr>Login / Perfil  : Agregar video YOUTUBE</vt:lpstr>
      <vt:lpstr>Login / Perfil  : Agregar TRUCO o TIPS</vt:lpstr>
      <vt:lpstr>Login / Perfil  : Agregar RECOMENDACION</vt:lpstr>
      <vt:lpstr>Si llegaste hasta aquí y quieres formar parte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usuario de RETRO MASTER-portal steamer</dc:title>
  <dc:creator>Fernando Mateluna</dc:creator>
  <cp:lastModifiedBy>Fernando Mateluna</cp:lastModifiedBy>
  <cp:revision>5</cp:revision>
  <dcterms:created xsi:type="dcterms:W3CDTF">2024-06-03T14:43:07Z</dcterms:created>
  <dcterms:modified xsi:type="dcterms:W3CDTF">2024-06-03T15:36:20Z</dcterms:modified>
</cp:coreProperties>
</file>